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34" r:id="rId1"/>
  </p:sldMasterIdLst>
  <p:notesMasterIdLst>
    <p:notesMasterId r:id="rId2"/>
  </p:notesMasterIdLst>
  <p:sldIdLst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 vertBarState="minimized" horzBarState="maximized">
    <p:restoredLeft sz="1590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685799" y="2130425"/>
            <a:ext cx="77723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7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792287" y="4800600"/>
            <a:ext cx="54863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54863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54863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143107" y="2214563"/>
            <a:ext cx="4857766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6629399" y="274638"/>
            <a:ext cx="2057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1_빈 화면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69AE71A8-65A3-45D4-9F37-88A5CF9250D9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grpSp>
        <p:nvGrpSpPr>
          <p:cNvPr id="19" name=""/>
          <p:cNvGrpSpPr/>
          <p:nvPr userDrawn="1"/>
        </p:nvGrpSpPr>
        <p:grpSpPr>
          <a:xfrm rot="0">
            <a:off x="6095999" y="2"/>
            <a:ext cx="3047999" cy="3733800"/>
            <a:chOff x="6096000" y="2"/>
            <a:chExt cx="3048000" cy="3733800"/>
          </a:xfrm>
        </p:grpSpPr>
        <p:sp>
          <p:nvSpPr>
            <p:cNvPr id="20" name=""/>
            <p:cNvSpPr>
              <a:spLocks noEditPoints="1"/>
            </p:cNvSpPr>
            <p:nvPr/>
          </p:nvSpPr>
          <p:spPr>
            <a:xfrm rot="16200000" flipH="1" flipV="1">
              <a:off x="6783386" y="1373188"/>
              <a:ext cx="3730628" cy="990600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0b1e9">
                <a:alpha val="4471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  <p:sp>
          <p:nvSpPr>
            <p:cNvPr id="21" name=""/>
            <p:cNvSpPr>
              <a:spLocks noEditPoints="1"/>
            </p:cNvSpPr>
            <p:nvPr/>
          </p:nvSpPr>
          <p:spPr>
            <a:xfrm flipH="1">
              <a:off x="6096000" y="2"/>
              <a:ext cx="3044827" cy="1961846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21741">
                <a:alpha val="2000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  <p:sp>
          <p:nvSpPr>
            <p:cNvPr id="22" name=""/>
            <p:cNvSpPr>
              <a:spLocks noEditPoints="1"/>
            </p:cNvSpPr>
            <p:nvPr/>
          </p:nvSpPr>
          <p:spPr>
            <a:xfrm flipH="1">
              <a:off x="6099173" y="2"/>
              <a:ext cx="3044827" cy="1416125"/>
            </a:xfrm>
            <a:custGeom>
              <a:avLst/>
              <a:gd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267ff3">
                <a:alpha val="4863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</p:grpSp>
      <p:grpSp>
        <p:nvGrpSpPr>
          <p:cNvPr id="23" name=""/>
          <p:cNvGrpSpPr/>
          <p:nvPr userDrawn="1"/>
        </p:nvGrpSpPr>
        <p:grpSpPr>
          <a:xfrm rot="0">
            <a:off x="0" y="4191000"/>
            <a:ext cx="3428999" cy="2667000"/>
            <a:chOff x="0" y="4191000"/>
            <a:chExt cx="3429000" cy="2667000"/>
          </a:xfrm>
        </p:grpSpPr>
        <p:sp>
          <p:nvSpPr>
            <p:cNvPr id="24" name=""/>
            <p:cNvSpPr>
              <a:spLocks noEditPoints="1"/>
            </p:cNvSpPr>
            <p:nvPr/>
          </p:nvSpPr>
          <p:spPr>
            <a:xfrm rot="10800000" flipH="1">
              <a:off x="0" y="5557344"/>
              <a:ext cx="3429000" cy="1300655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21741">
                <a:alpha val="2000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  <p:sp>
          <p:nvSpPr>
            <p:cNvPr id="25" name=""/>
            <p:cNvSpPr>
              <a:spLocks noEditPoints="1"/>
            </p:cNvSpPr>
            <p:nvPr/>
          </p:nvSpPr>
          <p:spPr>
            <a:xfrm rot="16200000">
              <a:off x="-827689" y="5018689"/>
              <a:ext cx="2667000" cy="1011621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84aa1">
                <a:alpha val="2000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</p:grp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722312" y="4406900"/>
            <a:ext cx="77723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3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456027" y="1643063"/>
            <a:ext cx="82295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2295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"/>
          <p:cNvGrpSpPr/>
          <p:nvPr/>
        </p:nvGrpSpPr>
        <p:grpSpPr>
          <a:xfrm rot="0">
            <a:off x="457201" y="233772"/>
            <a:ext cx="8229598" cy="857445"/>
            <a:chOff x="3541359" y="461902"/>
            <a:chExt cx="5077100" cy="755393"/>
          </a:xfrm>
        </p:grpSpPr>
        <p:sp>
          <p:nvSpPr>
            <p:cNvPr id="5" name=""/>
            <p:cNvSpPr/>
            <p:nvPr/>
          </p:nvSpPr>
          <p:spPr>
            <a:xfrm>
              <a:off x="3541359" y="461902"/>
              <a:ext cx="167067" cy="755393"/>
            </a:xfrm>
            <a:prstGeom prst="leftBracket">
              <a:avLst>
                <a:gd name="adj" fmla="val 0"/>
              </a:avLst>
            </a:prstGeom>
            <a:ln w="76200">
              <a:solidFill>
                <a:srgbClr val="ff66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en-US" altLang="ko-KR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"/>
            <p:cNvSpPr/>
            <p:nvPr/>
          </p:nvSpPr>
          <p:spPr>
            <a:xfrm flipH="1">
              <a:off x="8311764" y="461902"/>
              <a:ext cx="306694" cy="755393"/>
            </a:xfrm>
            <a:prstGeom prst="leftBracket">
              <a:avLst>
                <a:gd name="adj" fmla="val 0"/>
              </a:avLst>
            </a:prstGeom>
            <a:ln w="76200">
              <a:solidFill>
                <a:srgbClr val="ff66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tx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en-US" altLang="ko-KR">
                <a:solidFill>
                  <a:schemeClr val="tx1"/>
                </a:solidFill>
                <a:effectLst/>
                <a:sym typeface="한컴돋움"/>
              </a:endParaRPr>
            </a:p>
          </p:txBody>
        </p:sp>
      </p:grpSp>
      <p:sp>
        <p:nvSpPr>
          <p:cNvPr id="43" name=""/>
          <p:cNvSpPr/>
          <p:nvPr/>
        </p:nvSpPr>
        <p:spPr>
          <a:xfrm>
            <a:off x="498023" y="308709"/>
            <a:ext cx="8188776" cy="707571"/>
          </a:xfrm>
          <a:prstGeom prst="rect">
            <a:avLst/>
          </a:prstGeom>
          <a:solidFill>
            <a:srgbClr val="f9e7b4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300" b="1">
                <a:solidFill>
                  <a:schemeClr val="tx1"/>
                </a:solidFill>
                <a:latin typeface="함초롬돋움"/>
                <a:cs typeface="함초롬돋움"/>
                <a:sym typeface="한컴돋움"/>
              </a:rPr>
              <a:t>AI</a:t>
            </a:r>
            <a:r>
              <a:rPr lang="ko-KR" altLang="en-US" sz="2300" b="1">
                <a:solidFill>
                  <a:schemeClr val="tx1"/>
                </a:solidFill>
                <a:latin typeface="함초롬돋움"/>
                <a:sym typeface="한컴돋움"/>
              </a:rPr>
              <a:t> 시대의 헬스 케어</a:t>
            </a:r>
            <a:endParaRPr lang="ko-KR" altLang="en-US" sz="2300" b="1">
              <a:solidFill>
                <a:schemeClr val="tx1"/>
              </a:solidFill>
              <a:latin typeface="함초롬돋움"/>
              <a:sym typeface="한컴돋움"/>
            </a:endParaRPr>
          </a:p>
          <a:p>
            <a:pPr algn="ctr">
              <a:defRPr/>
            </a:pPr>
            <a:r>
              <a:rPr lang="ko-KR" altLang="en-US" sz="2000">
                <a:solidFill>
                  <a:schemeClr val="tx1"/>
                </a:solidFill>
                <a:latin typeface="함초롬돋움"/>
                <a:sym typeface="한컴돋움"/>
              </a:rPr>
              <a:t>언제어디서나 개인 맞춤형 나만의 주치의</a:t>
            </a:r>
            <a:endParaRPr lang="ko-KR" altLang="en-US" sz="2000">
              <a:solidFill>
                <a:schemeClr val="tx1"/>
              </a:solidFill>
              <a:sym typeface="한컴돋움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8</ep:Words>
  <ep:PresentationFormat>화면 슬라이드 쇼(4:3)</ep:PresentationFormat>
  <ep:Paragraphs>2</ep:Paragraphs>
  <ep:Slides>1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한컴오피스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2020-04-27T04:15:52.637</dcterms:created>
  <dc:creator>user</dc:creator>
  <cp:lastModifiedBy>user</cp:lastModifiedBy>
  <dcterms:modified xsi:type="dcterms:W3CDTF">2020-04-27T04:20:11.540</dcterms:modified>
  <cp:revision>4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