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34" r:id="rId1"/>
  </p:sldMasterIdLst>
  <p:notesMasterIdLst>
    <p:notesMasterId r:id="rId2"/>
  </p:notesMasterIdLst>
  <p:sldIdLst>
    <p:sldId id="256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 vertBarState="minimized" horzBarState="maximized">
    <p:restoredLeft sz="15909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presProps" Target="presProps.xml"  /><Relationship Id="rId5" Type="http://schemas.openxmlformats.org/officeDocument/2006/relationships/viewProps" Target="viewProps.xml"  /><Relationship Id="rId6" Type="http://schemas.openxmlformats.org/officeDocument/2006/relationships/theme" Target="theme/theme1.xml"  /><Relationship Id="rId7" Type="http://schemas.openxmlformats.org/officeDocument/2006/relationships/tableStyles" Target="tableStyles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2B2BC9D-A816-4D0A-858B-1D023B3A8ACA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1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09F4262C-968C-4EE9-8164-CE16364706B3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685799" y="2130425"/>
            <a:ext cx="7772398" cy="1470025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64007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40A130E-E3B8-4EBE-931F-81B26B8448AA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800C6A38-4290-41DD-B95C-4155372FD4A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792287" y="4800600"/>
            <a:ext cx="54863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54863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7" y="5367338"/>
            <a:ext cx="54863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CA348888-F454-4AD2-BA62-3AF29D9807C0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457199" y="274638"/>
            <a:ext cx="8229598" cy="1143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143107" y="2214563"/>
            <a:ext cx="4857766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6FEC12-A4C9-4837-AF94-AD867782C04C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6629399" y="274638"/>
            <a:ext cx="20573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019799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7F84A3-4F29-4053-ACFD-1BAF2D3F140C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1_빈 화면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69AE71A8-65A3-45D4-9F37-88A5CF9250D9}" type="datetime1">
              <a:rPr lang="ko-KR" altLang="en-US"/>
              <a:pPr>
                <a:defRPr lang="ko-KR" altLang="en-US"/>
              </a:pPr>
              <a:t>2020-04-27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7689D65B-B557-4199-BC6A-66D78FAB8C5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grpSp>
        <p:nvGrpSpPr>
          <p:cNvPr id="19" name=""/>
          <p:cNvGrpSpPr/>
          <p:nvPr userDrawn="1"/>
        </p:nvGrpSpPr>
        <p:grpSpPr>
          <a:xfrm rot="0">
            <a:off x="6095999" y="2"/>
            <a:ext cx="3047999" cy="3733800"/>
            <a:chOff x="6096000" y="2"/>
            <a:chExt cx="3048000" cy="3733800"/>
          </a:xfrm>
        </p:grpSpPr>
        <p:sp>
          <p:nvSpPr>
            <p:cNvPr id="20" name=""/>
            <p:cNvSpPr>
              <a:spLocks noEditPoints="1"/>
            </p:cNvSpPr>
            <p:nvPr/>
          </p:nvSpPr>
          <p:spPr>
            <a:xfrm rot="16200000" flipH="1" flipV="1">
              <a:off x="6783386" y="1373188"/>
              <a:ext cx="3730628" cy="990600"/>
            </a:xfrm>
            <a:custGeom>
              <a:avLst/>
              <a:gd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rgbClr val="00b1e9">
                <a:alpha val="44710"/>
              </a:srgbClr>
            </a:solidFill>
            <a:ln w="9525">
              <a:noFill/>
              <a:round/>
            </a:ln>
          </p:spPr>
          <p:txBody>
            <a:bodyPr anchor="ctr"/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 lang="ko-KR" altLang="en-US"/>
              </a:pPr>
              <a:endParaRPr xmlns:mc="http://schemas.openxmlformats.org/markup-compatibility/2006" xmlns:hp="http://schemas.haansoft.com/office/presentation/8.0" kumimoji="0" lang="en-US" altLang="ko-KR" sz="18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ahoma"/>
                <a:ea typeface="함초롬돋움"/>
                <a:cs typeface="Tahoma"/>
              </a:endParaRPr>
            </a:p>
          </p:txBody>
        </p:sp>
        <p:sp>
          <p:nvSpPr>
            <p:cNvPr id="21" name=""/>
            <p:cNvSpPr>
              <a:spLocks noEditPoints="1"/>
            </p:cNvSpPr>
            <p:nvPr/>
          </p:nvSpPr>
          <p:spPr>
            <a:xfrm flipH="1">
              <a:off x="6096000" y="2"/>
              <a:ext cx="3044827" cy="1961846"/>
            </a:xfrm>
            <a:custGeom>
              <a:avLst/>
              <a:gd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rgbClr val="021741">
                <a:alpha val="20000"/>
              </a:srgbClr>
            </a:solidFill>
            <a:ln w="9525">
              <a:noFill/>
              <a:round/>
            </a:ln>
          </p:spPr>
          <p:txBody>
            <a:bodyPr anchor="ctr"/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 lang="ko-KR" altLang="en-US"/>
              </a:pPr>
              <a:endParaRPr xmlns:mc="http://schemas.openxmlformats.org/markup-compatibility/2006" xmlns:hp="http://schemas.haansoft.com/office/presentation/8.0" kumimoji="0" lang="en-US" altLang="ko-KR" sz="18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ahoma"/>
                <a:ea typeface="함초롬돋움"/>
                <a:cs typeface="Tahoma"/>
              </a:endParaRPr>
            </a:p>
          </p:txBody>
        </p:sp>
        <p:sp>
          <p:nvSpPr>
            <p:cNvPr id="22" name=""/>
            <p:cNvSpPr>
              <a:spLocks noEditPoints="1"/>
            </p:cNvSpPr>
            <p:nvPr/>
          </p:nvSpPr>
          <p:spPr>
            <a:xfrm flipH="1">
              <a:off x="6099173" y="2"/>
              <a:ext cx="3044827" cy="1416125"/>
            </a:xfrm>
            <a:custGeom>
              <a:avLst/>
              <a:gdLst/>
              <a:cxnLst>
                <a:cxn ang="0">
                  <a:pos x="5688" y="0"/>
                </a:cxn>
                <a:cxn ang="0">
                  <a:pos x="8" y="0"/>
                </a:cxn>
                <a:cxn ang="0">
                  <a:pos x="0" y="2678"/>
                </a:cxn>
                <a:cxn ang="0">
                  <a:pos x="0" y="2678"/>
                </a:cxn>
                <a:cxn ang="0">
                  <a:pos x="10" y="2652"/>
                </a:cxn>
                <a:cxn ang="0">
                  <a:pos x="22" y="2618"/>
                </a:cxn>
                <a:cxn ang="0">
                  <a:pos x="40" y="2574"/>
                </a:cxn>
                <a:cxn ang="0">
                  <a:pos x="64" y="2518"/>
                </a:cxn>
                <a:cxn ang="0">
                  <a:pos x="96" y="2452"/>
                </a:cxn>
                <a:cxn ang="0">
                  <a:pos x="136" y="2378"/>
                </a:cxn>
                <a:cxn ang="0">
                  <a:pos x="184" y="2294"/>
                </a:cxn>
                <a:cxn ang="0">
                  <a:pos x="242" y="2204"/>
                </a:cxn>
                <a:cxn ang="0">
                  <a:pos x="274" y="2156"/>
                </a:cxn>
                <a:cxn ang="0">
                  <a:pos x="310" y="2106"/>
                </a:cxn>
                <a:cxn ang="0">
                  <a:pos x="348" y="2056"/>
                </a:cxn>
                <a:cxn ang="0">
                  <a:pos x="388" y="2002"/>
                </a:cxn>
                <a:cxn ang="0">
                  <a:pos x="432" y="1950"/>
                </a:cxn>
                <a:cxn ang="0">
                  <a:pos x="478" y="1894"/>
                </a:cxn>
                <a:cxn ang="0">
                  <a:pos x="528" y="1840"/>
                </a:cxn>
                <a:cxn ang="0">
                  <a:pos x="580" y="1782"/>
                </a:cxn>
                <a:cxn ang="0">
                  <a:pos x="636" y="1726"/>
                </a:cxn>
                <a:cxn ang="0">
                  <a:pos x="694" y="1668"/>
                </a:cxn>
                <a:cxn ang="0">
                  <a:pos x="756" y="1608"/>
                </a:cxn>
                <a:cxn ang="0">
                  <a:pos x="822" y="1550"/>
                </a:cxn>
                <a:cxn ang="0">
                  <a:pos x="892" y="1490"/>
                </a:cxn>
                <a:cxn ang="0">
                  <a:pos x="964" y="1430"/>
                </a:cxn>
                <a:cxn ang="0">
                  <a:pos x="1040" y="1370"/>
                </a:cxn>
                <a:cxn ang="0">
                  <a:pos x="1120" y="1310"/>
                </a:cxn>
                <a:cxn ang="0">
                  <a:pos x="1204" y="1250"/>
                </a:cxn>
                <a:cxn ang="0">
                  <a:pos x="1292" y="1190"/>
                </a:cxn>
                <a:cxn ang="0">
                  <a:pos x="1384" y="1130"/>
                </a:cxn>
                <a:cxn ang="0">
                  <a:pos x="1480" y="1070"/>
                </a:cxn>
                <a:cxn ang="0">
                  <a:pos x="1580" y="1012"/>
                </a:cxn>
                <a:cxn ang="0">
                  <a:pos x="1684" y="954"/>
                </a:cxn>
                <a:cxn ang="0">
                  <a:pos x="1794" y="896"/>
                </a:cxn>
                <a:cxn ang="0">
                  <a:pos x="1906" y="840"/>
                </a:cxn>
                <a:cxn ang="0">
                  <a:pos x="2024" y="784"/>
                </a:cxn>
                <a:cxn ang="0">
                  <a:pos x="2146" y="728"/>
                </a:cxn>
                <a:cxn ang="0">
                  <a:pos x="2274" y="674"/>
                </a:cxn>
                <a:cxn ang="0">
                  <a:pos x="2406" y="622"/>
                </a:cxn>
                <a:cxn ang="0">
                  <a:pos x="2542" y="570"/>
                </a:cxn>
                <a:cxn ang="0">
                  <a:pos x="2684" y="520"/>
                </a:cxn>
                <a:cxn ang="0">
                  <a:pos x="2830" y="472"/>
                </a:cxn>
                <a:cxn ang="0">
                  <a:pos x="2982" y="426"/>
                </a:cxn>
                <a:cxn ang="0">
                  <a:pos x="3140" y="380"/>
                </a:cxn>
                <a:cxn ang="0">
                  <a:pos x="3302" y="336"/>
                </a:cxn>
                <a:cxn ang="0">
                  <a:pos x="3468" y="296"/>
                </a:cxn>
                <a:cxn ang="0">
                  <a:pos x="3642" y="256"/>
                </a:cxn>
                <a:cxn ang="0">
                  <a:pos x="3820" y="220"/>
                </a:cxn>
                <a:cxn ang="0">
                  <a:pos x="4004" y="184"/>
                </a:cxn>
                <a:cxn ang="0">
                  <a:pos x="4194" y="152"/>
                </a:cxn>
                <a:cxn ang="0">
                  <a:pos x="4390" y="122"/>
                </a:cxn>
                <a:cxn ang="0">
                  <a:pos x="4590" y="94"/>
                </a:cxn>
                <a:cxn ang="0">
                  <a:pos x="4798" y="70"/>
                </a:cxn>
                <a:cxn ang="0">
                  <a:pos x="5012" y="48"/>
                </a:cxn>
                <a:cxn ang="0">
                  <a:pos x="5230" y="30"/>
                </a:cxn>
                <a:cxn ang="0">
                  <a:pos x="5456" y="14"/>
                </a:cxn>
                <a:cxn ang="0">
                  <a:pos x="5688" y="0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2678">
                  <a:moveTo>
                    <a:pt x="5688" y="0"/>
                  </a:moveTo>
                  <a:lnTo>
                    <a:pt x="8" y="0"/>
                  </a:lnTo>
                  <a:lnTo>
                    <a:pt x="0" y="2678"/>
                  </a:lnTo>
                  <a:lnTo>
                    <a:pt x="0" y="2678"/>
                  </a:lnTo>
                  <a:lnTo>
                    <a:pt x="10" y="2652"/>
                  </a:lnTo>
                  <a:lnTo>
                    <a:pt x="22" y="2618"/>
                  </a:lnTo>
                  <a:lnTo>
                    <a:pt x="40" y="2574"/>
                  </a:lnTo>
                  <a:lnTo>
                    <a:pt x="64" y="2518"/>
                  </a:lnTo>
                  <a:lnTo>
                    <a:pt x="96" y="2452"/>
                  </a:lnTo>
                  <a:lnTo>
                    <a:pt x="136" y="2378"/>
                  </a:lnTo>
                  <a:lnTo>
                    <a:pt x="184" y="2294"/>
                  </a:lnTo>
                  <a:lnTo>
                    <a:pt x="242" y="2204"/>
                  </a:lnTo>
                  <a:lnTo>
                    <a:pt x="274" y="2156"/>
                  </a:lnTo>
                  <a:lnTo>
                    <a:pt x="310" y="2106"/>
                  </a:lnTo>
                  <a:lnTo>
                    <a:pt x="348" y="2056"/>
                  </a:lnTo>
                  <a:lnTo>
                    <a:pt x="388" y="2002"/>
                  </a:lnTo>
                  <a:lnTo>
                    <a:pt x="432" y="1950"/>
                  </a:lnTo>
                  <a:lnTo>
                    <a:pt x="478" y="1894"/>
                  </a:lnTo>
                  <a:lnTo>
                    <a:pt x="528" y="1840"/>
                  </a:lnTo>
                  <a:lnTo>
                    <a:pt x="580" y="1782"/>
                  </a:lnTo>
                  <a:lnTo>
                    <a:pt x="636" y="1726"/>
                  </a:lnTo>
                  <a:lnTo>
                    <a:pt x="694" y="1668"/>
                  </a:lnTo>
                  <a:lnTo>
                    <a:pt x="756" y="1608"/>
                  </a:lnTo>
                  <a:lnTo>
                    <a:pt x="822" y="1550"/>
                  </a:lnTo>
                  <a:lnTo>
                    <a:pt x="892" y="1490"/>
                  </a:lnTo>
                  <a:lnTo>
                    <a:pt x="964" y="1430"/>
                  </a:lnTo>
                  <a:lnTo>
                    <a:pt x="1040" y="1370"/>
                  </a:lnTo>
                  <a:lnTo>
                    <a:pt x="1120" y="1310"/>
                  </a:lnTo>
                  <a:lnTo>
                    <a:pt x="1204" y="1250"/>
                  </a:lnTo>
                  <a:lnTo>
                    <a:pt x="1292" y="1190"/>
                  </a:lnTo>
                  <a:lnTo>
                    <a:pt x="1384" y="1130"/>
                  </a:lnTo>
                  <a:lnTo>
                    <a:pt x="1480" y="1070"/>
                  </a:lnTo>
                  <a:lnTo>
                    <a:pt x="1580" y="1012"/>
                  </a:lnTo>
                  <a:lnTo>
                    <a:pt x="1684" y="954"/>
                  </a:lnTo>
                  <a:lnTo>
                    <a:pt x="1794" y="896"/>
                  </a:lnTo>
                  <a:lnTo>
                    <a:pt x="1906" y="840"/>
                  </a:lnTo>
                  <a:lnTo>
                    <a:pt x="2024" y="784"/>
                  </a:lnTo>
                  <a:lnTo>
                    <a:pt x="2146" y="728"/>
                  </a:lnTo>
                  <a:lnTo>
                    <a:pt x="2274" y="674"/>
                  </a:lnTo>
                  <a:lnTo>
                    <a:pt x="2406" y="622"/>
                  </a:lnTo>
                  <a:lnTo>
                    <a:pt x="2542" y="570"/>
                  </a:lnTo>
                  <a:lnTo>
                    <a:pt x="2684" y="520"/>
                  </a:lnTo>
                  <a:lnTo>
                    <a:pt x="2830" y="472"/>
                  </a:lnTo>
                  <a:lnTo>
                    <a:pt x="2982" y="426"/>
                  </a:lnTo>
                  <a:lnTo>
                    <a:pt x="3140" y="380"/>
                  </a:lnTo>
                  <a:lnTo>
                    <a:pt x="3302" y="336"/>
                  </a:lnTo>
                  <a:lnTo>
                    <a:pt x="3468" y="296"/>
                  </a:lnTo>
                  <a:lnTo>
                    <a:pt x="3642" y="256"/>
                  </a:lnTo>
                  <a:lnTo>
                    <a:pt x="3820" y="220"/>
                  </a:lnTo>
                  <a:lnTo>
                    <a:pt x="4004" y="184"/>
                  </a:lnTo>
                  <a:lnTo>
                    <a:pt x="4194" y="152"/>
                  </a:lnTo>
                  <a:lnTo>
                    <a:pt x="4390" y="122"/>
                  </a:lnTo>
                  <a:lnTo>
                    <a:pt x="4590" y="94"/>
                  </a:lnTo>
                  <a:lnTo>
                    <a:pt x="4798" y="70"/>
                  </a:lnTo>
                  <a:lnTo>
                    <a:pt x="5012" y="48"/>
                  </a:lnTo>
                  <a:lnTo>
                    <a:pt x="5230" y="30"/>
                  </a:lnTo>
                  <a:lnTo>
                    <a:pt x="5456" y="14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rgbClr val="267ff3">
                <a:alpha val="48630"/>
              </a:srgbClr>
            </a:solidFill>
            <a:ln w="9525">
              <a:noFill/>
              <a:round/>
            </a:ln>
          </p:spPr>
          <p:txBody>
            <a:bodyPr anchor="ctr"/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 lang="ko-KR" altLang="en-US"/>
              </a:pPr>
              <a:endParaRPr xmlns:mc="http://schemas.openxmlformats.org/markup-compatibility/2006" xmlns:hp="http://schemas.haansoft.com/office/presentation/8.0" kumimoji="0" lang="en-US" altLang="ko-KR" sz="18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ahoma"/>
                <a:ea typeface="함초롬돋움"/>
                <a:cs typeface="Tahoma"/>
              </a:endParaRPr>
            </a:p>
          </p:txBody>
        </p:sp>
      </p:grpSp>
      <p:grpSp>
        <p:nvGrpSpPr>
          <p:cNvPr id="23" name=""/>
          <p:cNvGrpSpPr/>
          <p:nvPr userDrawn="1"/>
        </p:nvGrpSpPr>
        <p:grpSpPr>
          <a:xfrm rot="0">
            <a:off x="0" y="4191000"/>
            <a:ext cx="3428999" cy="2667000"/>
            <a:chOff x="0" y="4191000"/>
            <a:chExt cx="3429000" cy="2667000"/>
          </a:xfrm>
        </p:grpSpPr>
        <p:sp>
          <p:nvSpPr>
            <p:cNvPr id="24" name=""/>
            <p:cNvSpPr>
              <a:spLocks noEditPoints="1"/>
            </p:cNvSpPr>
            <p:nvPr/>
          </p:nvSpPr>
          <p:spPr>
            <a:xfrm rot="10800000" flipH="1">
              <a:off x="0" y="5557344"/>
              <a:ext cx="3429000" cy="1300655"/>
            </a:xfrm>
            <a:custGeom>
              <a:avLst/>
              <a:gd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rgbClr val="021741">
                <a:alpha val="20000"/>
              </a:srgbClr>
            </a:solidFill>
            <a:ln w="9525">
              <a:noFill/>
              <a:round/>
            </a:ln>
          </p:spPr>
          <p:txBody>
            <a:bodyPr anchor="ctr"/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 lang="ko-KR" altLang="en-US"/>
              </a:pPr>
              <a:endParaRPr xmlns:mc="http://schemas.openxmlformats.org/markup-compatibility/2006" xmlns:hp="http://schemas.haansoft.com/office/presentation/8.0" kumimoji="0" lang="en-US" altLang="ko-KR" sz="18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ahoma"/>
                <a:ea typeface="함초롬돋움"/>
                <a:cs typeface="Tahoma"/>
              </a:endParaRPr>
            </a:p>
          </p:txBody>
        </p:sp>
        <p:sp>
          <p:nvSpPr>
            <p:cNvPr id="25" name=""/>
            <p:cNvSpPr>
              <a:spLocks noEditPoints="1"/>
            </p:cNvSpPr>
            <p:nvPr/>
          </p:nvSpPr>
          <p:spPr>
            <a:xfrm rot="16200000">
              <a:off x="-827689" y="5018689"/>
              <a:ext cx="2667000" cy="1011621"/>
            </a:xfrm>
            <a:custGeom>
              <a:avLst/>
              <a:gd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rgbClr val="084aa1">
                <a:alpha val="20000"/>
              </a:srgbClr>
            </a:solidFill>
            <a:ln w="9525">
              <a:noFill/>
              <a:round/>
            </a:ln>
          </p:spPr>
          <p:txBody>
            <a:bodyPr anchor="ctr"/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 lang="ko-KR" altLang="en-US"/>
              </a:pPr>
              <a:endParaRPr xmlns:mc="http://schemas.openxmlformats.org/markup-compatibility/2006" xmlns:hp="http://schemas.haansoft.com/office/presentation/8.0" kumimoji="0" lang="en-US" altLang="ko-KR" sz="1800" b="0" i="0" u="none" strike="noStrike" kern="1200" cap="none" spc="0" normalizeH="0" baseline="0" mc:Ignorable="hp" hp:hslEmbossed="0">
                <a:solidFill>
                  <a:srgbClr val="000000"/>
                </a:solidFill>
                <a:latin typeface="Tahoma"/>
                <a:ea typeface="함초롬돋움"/>
                <a:cs typeface="Tahoma"/>
              </a:endParaRPr>
            </a:p>
          </p:txBody>
        </p:sp>
      </p:grp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4953836A-82A3-4C8B-9D31-CD724F3673ED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D2EBAF6-36D0-4DD8-B695-D4C1B37E35D6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722312" y="4406900"/>
            <a:ext cx="77723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3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0728D28-603B-4EFC-80F8-17E5E9107035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0385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0385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27A1F4E-0809-4239-8034-C38E431DAF92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E0DA496-7307-4E8B-88DE-CB97B48BAB6F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456027" y="1643063"/>
            <a:ext cx="82295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8721E90-850C-410B-8B89-8394F580CFDA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40385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199" y="1600200"/>
            <a:ext cx="40385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56027" y="3984220"/>
            <a:ext cx="40385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7027" y="3984220"/>
            <a:ext cx="40385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slideLayout" Target="../slideLayouts/slideLayout13.xml"  /><Relationship Id="rId14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457199" y="274638"/>
            <a:ext cx="8229598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8229598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D422D86A-5F52-4165-8473-F1B836277586}" type="datetime1">
              <a:rPr lang="ko-KR" altLang="en-US"/>
              <a:pPr lvl="0">
                <a:defRPr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"/>
          <p:cNvGrpSpPr/>
          <p:nvPr/>
        </p:nvGrpSpPr>
        <p:grpSpPr>
          <a:xfrm rot="0">
            <a:off x="457201" y="233772"/>
            <a:ext cx="8229598" cy="857445"/>
            <a:chOff x="3541359" y="461902"/>
            <a:chExt cx="5077100" cy="755393"/>
          </a:xfrm>
        </p:grpSpPr>
        <p:sp>
          <p:nvSpPr>
            <p:cNvPr id="5" name=""/>
            <p:cNvSpPr/>
            <p:nvPr/>
          </p:nvSpPr>
          <p:spPr>
            <a:xfrm>
              <a:off x="3541359" y="461902"/>
              <a:ext cx="167067" cy="755393"/>
            </a:xfrm>
            <a:prstGeom prst="leftBracket">
              <a:avLst>
                <a:gd name="adj" fmla="val 0"/>
              </a:avLst>
            </a:prstGeom>
            <a:ln w="76200">
              <a:solidFill>
                <a:srgbClr val="ff66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>
                  <a:latin typeface="+mn-lt"/>
                  <a:ea typeface="+mn-ea"/>
                  <a:cs typeface="+mn-cs"/>
                </a:defRPr>
              </a:pPr>
              <a:endParaRPr lang="en-US" altLang="ko-KR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"/>
            <p:cNvSpPr/>
            <p:nvPr/>
          </p:nvSpPr>
          <p:spPr>
            <a:xfrm flipH="1">
              <a:off x="8311764" y="461902"/>
              <a:ext cx="306694" cy="755393"/>
            </a:xfrm>
            <a:prstGeom prst="leftBracket">
              <a:avLst>
                <a:gd name="adj" fmla="val 0"/>
              </a:avLst>
            </a:prstGeom>
            <a:ln w="76200">
              <a:solidFill>
                <a:srgbClr val="ff66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anchor="ctr"/>
            <a:lstStyle/>
            <a:p>
              <a:pPr algn="ctr">
                <a:buClr>
                  <a:schemeClr val="tx1"/>
                </a:buClr>
                <a:buNone/>
                <a:defRPr>
                  <a:latin typeface="+mn-lt"/>
                  <a:ea typeface="+mn-ea"/>
                  <a:cs typeface="+mn-cs"/>
                </a:defRPr>
              </a:pPr>
              <a:endParaRPr lang="en-US" altLang="ko-KR">
                <a:solidFill>
                  <a:schemeClr val="tx1"/>
                </a:solidFill>
                <a:effectLst/>
                <a:sym typeface="한컴돋움"/>
              </a:endParaRPr>
            </a:p>
          </p:txBody>
        </p:sp>
      </p:grpSp>
      <p:sp>
        <p:nvSpPr>
          <p:cNvPr id="43" name=""/>
          <p:cNvSpPr/>
          <p:nvPr/>
        </p:nvSpPr>
        <p:spPr>
          <a:xfrm>
            <a:off x="498023" y="308709"/>
            <a:ext cx="8188776" cy="707571"/>
          </a:xfrm>
          <a:prstGeom prst="rect">
            <a:avLst/>
          </a:prstGeom>
          <a:solidFill>
            <a:srgbClr val="f9e7b4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300" b="1">
                <a:solidFill>
                  <a:schemeClr val="tx1"/>
                </a:solidFill>
                <a:latin typeface="함초롬돋움"/>
                <a:cs typeface="함초롬돋움"/>
                <a:sym typeface="한컴돋움"/>
              </a:rPr>
              <a:t>AI</a:t>
            </a:r>
            <a:r>
              <a:rPr lang="ko-KR" altLang="en-US" sz="2300" b="1">
                <a:solidFill>
                  <a:schemeClr val="tx1"/>
                </a:solidFill>
                <a:latin typeface="함초롬돋움"/>
                <a:sym typeface="한컴돋움"/>
              </a:rPr>
              <a:t> 시대의 헬스 케어</a:t>
            </a:r>
            <a:endParaRPr lang="ko-KR" altLang="en-US" sz="2300" b="1">
              <a:solidFill>
                <a:schemeClr val="tx1"/>
              </a:solidFill>
              <a:latin typeface="함초롬돋움"/>
              <a:sym typeface="한컴돋움"/>
            </a:endParaRPr>
          </a:p>
          <a:p>
            <a:pPr algn="ctr">
              <a:defRPr/>
            </a:pPr>
            <a:r>
              <a:rPr lang="ko-KR" altLang="en-US" sz="2000">
                <a:solidFill>
                  <a:schemeClr val="tx1"/>
                </a:solidFill>
                <a:latin typeface="함초롬돋움"/>
                <a:sym typeface="한컴돋움"/>
              </a:rPr>
              <a:t>언제어디서나 개인 맞춤형 나만의 주치의</a:t>
            </a:r>
            <a:endParaRPr lang="ko-KR" altLang="en-US" sz="2000">
              <a:solidFill>
                <a:schemeClr val="tx1"/>
              </a:solidFill>
              <a:sym typeface="한컴돋움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8</ep:Words>
  <ep:PresentationFormat>화면 슬라이드 쇼(4:3)</ep:PresentationFormat>
  <ep:Paragraphs>2</ep:Paragraphs>
  <ep:Slides>1</ep:Slides>
  <ep:Notes>1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ep:HeadingPairs>
  <ep:TitlesOfParts>
    <vt:vector size="2" baseType="lpstr">
      <vt:lpstr>한컴오피스</vt:lpstr>
      <vt:lpstr>슬라이드 1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2020-04-27T04:15:52.637</dcterms:created>
  <dc:creator>user</dc:creator>
  <cp:lastModifiedBy>user</cp:lastModifiedBy>
  <dcterms:modified xsi:type="dcterms:W3CDTF">2020-04-27T04:20:11.540</dcterms:modified>
  <cp:revision>4</cp:revision>
  <cp:version>1100.0100.01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